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92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>
        <p:scale>
          <a:sx n="80" d="100"/>
          <a:sy n="80" d="100"/>
        </p:scale>
        <p:origin x="1224" y="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8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0201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38661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7263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7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0129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6182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8079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71909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854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09374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55BDDCC-7EAB-4D01-AAEC-F25FB93ABEE2}" type="datetimeFigureOut">
              <a:rPr lang="ro-RO" smtClean="0"/>
              <a:t>29.08.2025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AB43D0-3683-4DDD-BE41-A12A65D2F206}" type="slidenum">
              <a:rPr lang="ro-RO" smtClean="0"/>
              <a:t>‹#›</a:t>
            </a:fld>
            <a:endParaRPr lang="ro-RO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62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2BA1780-A246-4C7F-9267-727EF2F4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3846"/>
          <a:stretch/>
        </p:blipFill>
        <p:spPr>
          <a:xfrm>
            <a:off x="17815" y="10019"/>
            <a:ext cx="12174185" cy="68479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D7398C-75E5-4CB0-BA4F-D7D5CF249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037" y="438090"/>
            <a:ext cx="10765524" cy="2433126"/>
          </a:xfrm>
        </p:spPr>
        <p:txBody>
          <a:bodyPr>
            <a:normAutofit/>
          </a:bodyPr>
          <a:lstStyle/>
          <a:p>
            <a:r>
              <a:rPr lang="ro-RO" sz="5400" b="1" i="1" dirty="0">
                <a:solidFill>
                  <a:schemeClr val="accent3">
                    <a:lumMod val="50000"/>
                  </a:schemeClr>
                </a:solidFill>
              </a:rPr>
              <a:t>Calitatea serviciilor oferite de ASEM </a:t>
            </a:r>
            <a:br>
              <a:rPr lang="ro-RO" sz="4800" b="1" i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o-RO" sz="4000" dirty="0">
                <a:solidFill>
                  <a:schemeClr val="accent3">
                    <a:lumMod val="50000"/>
                  </a:schemeClr>
                </a:solidFill>
              </a:rPr>
              <a:t>din perspectiva studenților </a:t>
            </a:r>
            <a:br>
              <a:rPr lang="ro-RO" sz="4000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ro-RO" sz="40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o-RO" sz="4000" dirty="0">
                <a:solidFill>
                  <a:schemeClr val="accent3">
                    <a:lumMod val="50000"/>
                  </a:schemeClr>
                </a:solidFill>
              </a:rPr>
              <a:t>417 răspunsuri </a:t>
            </a:r>
            <a:endParaRPr lang="en-US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BFB45-FC34-495C-9C68-F9641246C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82691" y="5735782"/>
            <a:ext cx="4531088" cy="803537"/>
          </a:xfrm>
        </p:spPr>
        <p:txBody>
          <a:bodyPr>
            <a:normAutofit fontScale="92500" lnSpcReduction="20000"/>
          </a:bodyPr>
          <a:lstStyle/>
          <a:p>
            <a:r>
              <a:rPr lang="ro-RO" dirty="0">
                <a:solidFill>
                  <a:schemeClr val="tx1"/>
                </a:solidFill>
              </a:rPr>
              <a:t>Elaborat DMCDCS </a:t>
            </a:r>
          </a:p>
          <a:p>
            <a:r>
              <a:rPr lang="ro-RO" dirty="0"/>
              <a:t>2025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082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5BCBF8-CB39-D083-B2F9-4C71E8380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282" y="1199839"/>
            <a:ext cx="10469436" cy="445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517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5295CF-4C4D-650C-3D8A-83A34F25D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518" y="666364"/>
            <a:ext cx="11202963" cy="55252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C1B110A-FC5A-B44C-8E23-415C9B6CD0B6}"/>
              </a:ext>
            </a:extLst>
          </p:cNvPr>
          <p:cNvSpPr/>
          <p:nvPr/>
        </p:nvSpPr>
        <p:spPr>
          <a:xfrm>
            <a:off x="11008242" y="843516"/>
            <a:ext cx="956930" cy="503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94758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41CD48-CCA7-EB6D-F445-89A2491BB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945" y="-1403"/>
            <a:ext cx="8514370" cy="685940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BF14591-1C97-389D-1603-7EC447F6E1A7}"/>
              </a:ext>
            </a:extLst>
          </p:cNvPr>
          <p:cNvSpPr/>
          <p:nvPr/>
        </p:nvSpPr>
        <p:spPr>
          <a:xfrm>
            <a:off x="10193079" y="155944"/>
            <a:ext cx="241005" cy="34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CC64A8-07FA-1C8D-8A56-4F64791C65B3}"/>
              </a:ext>
            </a:extLst>
          </p:cNvPr>
          <p:cNvSpPr/>
          <p:nvPr/>
        </p:nvSpPr>
        <p:spPr>
          <a:xfrm>
            <a:off x="9703981" y="3657600"/>
            <a:ext cx="648334" cy="34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4094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6A6958-BD13-029B-C3C5-1F7F8A4B8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76" y="294837"/>
            <a:ext cx="11269648" cy="626832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8284D70-54C6-75E1-3976-2E6BE319F04B}"/>
              </a:ext>
            </a:extLst>
          </p:cNvPr>
          <p:cNvSpPr/>
          <p:nvPr/>
        </p:nvSpPr>
        <p:spPr>
          <a:xfrm>
            <a:off x="11220893" y="588335"/>
            <a:ext cx="581247" cy="552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85141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1EE0E8-4E6E-7100-720F-1D9C63D82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114" y="0"/>
            <a:ext cx="80257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852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50355A-F6D3-DD63-765C-06B5ED82E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9302" y="0"/>
            <a:ext cx="8293395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D42E34F-ED5F-2BAC-AEB5-4A75645D7079}"/>
              </a:ext>
            </a:extLst>
          </p:cNvPr>
          <p:cNvSpPr/>
          <p:nvPr/>
        </p:nvSpPr>
        <p:spPr>
          <a:xfrm>
            <a:off x="9959163" y="184298"/>
            <a:ext cx="283534" cy="517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B7621F-3960-EF57-E578-E504FA7F3359}"/>
              </a:ext>
            </a:extLst>
          </p:cNvPr>
          <p:cNvSpPr/>
          <p:nvPr/>
        </p:nvSpPr>
        <p:spPr>
          <a:xfrm>
            <a:off x="9909544" y="3905693"/>
            <a:ext cx="467833" cy="354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77728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44DD38-DDDC-411E-6971-47DA05113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492" y="371048"/>
            <a:ext cx="10679015" cy="611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75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FE0A5F-70EA-C88B-24C8-87377EB8E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229" y="718759"/>
            <a:ext cx="10507541" cy="542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24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CF49752-DEE2-4C7F-16F1-71E9EB1AE8C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58952" y="739504"/>
            <a:ext cx="7133654" cy="256090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E0C548-2631-62F8-1651-CBBFD98D9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040" y="3557588"/>
            <a:ext cx="7530616" cy="267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37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EB771C-6926-2CE3-3362-A18DA8EEF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545" y="1099812"/>
            <a:ext cx="10640910" cy="465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535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DD3D84-5F41-4D53-6DCE-A48805FCF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51" y="559982"/>
            <a:ext cx="6434853" cy="287259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BA5844-4B7D-96A3-A2DF-B87F406196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6836" y="3274828"/>
            <a:ext cx="7077142" cy="29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9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BEC619-305B-B057-806D-FB8946E7B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77" y="1247470"/>
            <a:ext cx="10061782" cy="409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43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D5D5D3-220D-6182-8F92-01A9703AE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23" y="690180"/>
            <a:ext cx="11126753" cy="547763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AE5BECA-B740-5265-1527-F9A303A0CE62}"/>
              </a:ext>
            </a:extLst>
          </p:cNvPr>
          <p:cNvSpPr/>
          <p:nvPr/>
        </p:nvSpPr>
        <p:spPr>
          <a:xfrm>
            <a:off x="11072037" y="964019"/>
            <a:ext cx="708837" cy="354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34080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12DDD8-4728-E0B2-E045-00753B958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55" y="356759"/>
            <a:ext cx="11212490" cy="614448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011477E-C63C-F5CC-2466-19C15750131F}"/>
              </a:ext>
            </a:extLst>
          </p:cNvPr>
          <p:cNvSpPr/>
          <p:nvPr/>
        </p:nvSpPr>
        <p:spPr>
          <a:xfrm>
            <a:off x="11001153" y="623777"/>
            <a:ext cx="871870" cy="49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5356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CFB3F8B-151D-EBC3-7282-DA919D814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519" y="1266523"/>
            <a:ext cx="10478962" cy="432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12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68045B-7C1B-E106-5E22-508507D9E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23" y="752101"/>
            <a:ext cx="11126753" cy="535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3543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7692</TotalTime>
  <Words>16</Words>
  <Application>Microsoft Office PowerPoint</Application>
  <PresentationFormat>Widescreen</PresentationFormat>
  <Paragraphs>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Retrospect</vt:lpstr>
      <vt:lpstr>Calitatea serviciilor oferite de ASEM  din perspectiva studenților   417 răspunsuri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  privind realizarea OBC în cadrul ASEM  pentru anul universitar 2023-2024</dc:title>
  <dc:creator>Vaculovschi Elena</dc:creator>
  <cp:lastModifiedBy>Vaculovschi Elena</cp:lastModifiedBy>
  <cp:revision>19</cp:revision>
  <cp:lastPrinted>2024-06-24T10:11:10Z</cp:lastPrinted>
  <dcterms:created xsi:type="dcterms:W3CDTF">2024-06-19T13:27:44Z</dcterms:created>
  <dcterms:modified xsi:type="dcterms:W3CDTF">2025-08-29T13:13:53Z</dcterms:modified>
</cp:coreProperties>
</file>